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fntdata" ContentType="application/x-fontdata"/>
  <Default Extension="bmp" ContentType="image/bmp"/>
  <Default Extension="jpeg" ContentType="image/jpeg"/>
  <Default Extension="png" ContentType="image/png"/>
  <Default Extension="gif" ContentType="image/gif"/>
  <Default Extension="tif" ContentType="image/tif"/>
  <Default Extension="emf" ContentType="image/x-emf"/>
  <Default Extension="wmf" ContentType="image/x-wmf"/>
  <Default Extension="pct" ContentType="image/pct"/>
  <Default Extension="pcx" ContentType="image/pcx"/>
  <Default Extension="tga" ContentType="image/tga"/>
  <Default Extension="avi" ContentType="video/avi"/>
  <Default Extension="wmv" ContentType="video/wmv"/>
  <Default Extension="mpg" ContentType="video/mpeg"/>
  <Default Extension="mpeg" ContentType="video/mpeg"/>
  <Default Extension="mp2" ContentType="video/mpeg"/>
  <Default Extension="mp4" ContentType="video/mpeg"/>
  <Default Extension="wma" ContentType="audio/x-ms-wma"/>
  <Default Extension="mid" ContentType="audio/unknown"/>
  <Default Extension="midi" ContentType="audio/unknown"/>
  <Default Extension="rmi" ContentType="audio/unknown"/>
  <Default Extension="mp3" ContentType="audio/unknown"/>
  <Default Extension="wav" ContentType="audio/wav"/>
  <Default Extension="bin" ContentType="application/vnd.openxmlformats-officedocument.oleObjec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</Types>
</file>

<file path=_rels/.rels><?xml version="1.0" encoding="UTF-8" standalone="yes" 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</file>

<file path=ppt/presentation.xml><?xml version="1.0" encoding="utf-8"?>
<p:presentation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sldMasterIdLst>
    <p:sldMasterId id="2147483648" r:id="rId5"/>
  </p:sldMasterIdLst>
  <p:sldIdLst>
    <p:sldId id="256" r:id="rId6"/>
  </p:sldIdLst>
  <p:sldSz cx="9144000" cy="6858000"/>
  <p:notesSz cx="6858000" cy="9144000"/>
  <p:defaultTextStyle>
    <a:lvl1pPr marL="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sz="1800" b="0" i="0" u="none" strike="noStrike" kern="1" spc="0" baseline="0">
        <a:solidFill>
          <a:schemeClr val="tx1"/>
        </a:solidFill>
        <a:effectLst/>
        <a:txBgFill val="auto"/>
        <a:latin typeface="Arial" pitchFamily="1" charset="0"/>
        <a:ea typeface="Arial" pitchFamily="1" charset="0"/>
        <a:cs typeface="Arial" pitchFamily="1" charset="0"/>
      </a:defRPr>
    </a:lvl1pPr>
    <a:lvl2pPr marL="4572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sz="1800" b="0" i="0" u="none" strike="noStrike" kern="1" spc="0" baseline="0">
        <a:solidFill>
          <a:schemeClr val="tx1"/>
        </a:solidFill>
        <a:effectLst/>
        <a:txBgFill val="auto"/>
        <a:latin typeface="Arial" pitchFamily="1" charset="0"/>
        <a:ea typeface="Arial" pitchFamily="1" charset="0"/>
        <a:cs typeface="Arial" pitchFamily="1" charset="0"/>
      </a:defRPr>
    </a:lvl2pPr>
    <a:lvl3pPr marL="9144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sz="1800" b="0" i="0" u="none" strike="noStrike" kern="1" spc="0" baseline="0">
        <a:solidFill>
          <a:schemeClr val="tx1"/>
        </a:solidFill>
        <a:effectLst/>
        <a:txBgFill val="auto"/>
        <a:latin typeface="Arial" pitchFamily="1" charset="0"/>
        <a:ea typeface="Arial" pitchFamily="1" charset="0"/>
        <a:cs typeface="Arial" pitchFamily="1" charset="0"/>
      </a:defRPr>
    </a:lvl3pPr>
    <a:lvl4pPr marL="13716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sz="1800" b="0" i="0" u="none" strike="noStrike" kern="1" spc="0" baseline="0">
        <a:solidFill>
          <a:schemeClr val="tx1"/>
        </a:solidFill>
        <a:effectLst/>
        <a:txBgFill val="auto"/>
        <a:latin typeface="Arial" pitchFamily="1" charset="0"/>
        <a:ea typeface="Arial" pitchFamily="1" charset="0"/>
        <a:cs typeface="Arial" pitchFamily="1" charset="0"/>
      </a:defRPr>
    </a:lvl4pPr>
    <a:lvl5pPr marL="18288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sz="1800" b="0" i="0" u="none" strike="noStrike" kern="1" spc="0" baseline="0">
        <a:solidFill>
          <a:schemeClr val="tx1"/>
        </a:solidFill>
        <a:effectLst/>
        <a:txBgFill val="auto"/>
        <a:latin typeface="Arial" pitchFamily="1" charset="0"/>
        <a:ea typeface="Arial" pitchFamily="1" charset="0"/>
        <a:cs typeface="Arial" pitchFamily="1" charset="0"/>
      </a:defRPr>
    </a:lvl5pPr>
  </p:defaultTextStyle>
</p:presentation>
</file>

<file path=ppt/presProps.xml><?xml version="1.0" encoding="utf-8"?>
<p:presentationPr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showPr showNarration="1">
    <p:penClr>
      <a:srgbClr val="0000FF"/>
    </p:penClr>
  </p:showPr>
  <p:extLst>
    <p:ext uri="smNativeData">
      <pr:smAppRevision xmlns:pr="smNativeData" dt="1555958272" val="960" rev64="64" revOS="3"/>
      <pr:smFileRevision xmlns:pr="smNativeData" dt="1555958272" val="0"/>
      <pr:guideOptions xmlns:pr="smNativeData" dt="1555958272" snapToGrid="1" snapToBorders="1"/>
      <pr:pdfExportOpt xmlns:pr="smNativeData" dt="1555958272" pagesRangeIndex="1" pagesSelectionIndex="0" qualityIndex="0" embedFonts="2" useJpegs="0" useSubsetFonts="1" useAlpha="1" relativeLinks="0" taggedPdf="1" pane="0" zoom="0" zoomContents="100" layout="0" includeDoc="0" viewFlags="0" openViewer="1" jpegQuality="90" flags="252" layoutIndex="0" exportSlideNames="1" name="/home/apc/maths-co-uk/co-uk/number/Primes, Factors, Multiples, LCM and HCF/factors/Factory square - factors.pdf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slideViewPr>
    <p:cSldViewPr>
      <p:cViewPr varScale="1">
        <p:scale>
          <a:sx n="60" d="100"/>
          <a:sy n="60" d="100"/>
        </p:scale>
        <p:origin x="1384" y="209"/>
      </p:cViewPr>
      <p:guideLst x="0" y="0"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sorterViewPr>
    <p:cViewPr>
      <p:scale>
        <a:sx n="17" d="100"/>
        <a:sy n="17" d="100"/>
      </p:scale>
      <p:origin x="0" y="0"/>
    </p:cViewPr>
  </p:sorterViewPr>
  <p:notesViewPr>
    <p:cSldViewPr>
      <p:cViewPr>
        <p:scale>
          <a:sx n="60" d="100"/>
          <a:sy n="60" d="100"/>
        </p:scale>
        <p:origin x="1384" y="209"/>
      </p:cViewPr>
    </p:cSldViewPr>
  </p:notesViewPr>
  <p:gridSpacing cx="1010205006" cy="1010205006"/>
</p:viewPr>
</file>

<file path=ppt/_rels/presentation.xml.rels><?xml version="1.0" encoding="UTF-8" standalone="yes" 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tableStyles" Target="tableStyles.xml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slideMaster" Target="slideMasters/slideMaster1.xml"/><Relationship Id="rId6" Type="http://schemas.openxmlformats.org/officeDocument/2006/relationships/slide" Target="slides/slide1.xml"/></Relationships>
</file>

<file path=ppt/slideLayouts/_rels/slideLayout1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AAq+XBMAAAAlAAAAZAAAAA8A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BAAAGg0AAAg0AAAmFgAAAAAAACYAAAAIAAAAAQAAAAAAAAA="/>
              </a:ext>
            </a:extLst>
          </p:cNvSpPr>
          <p:nvPr>
            <p:ph type="ctrTitle"/>
          </p:nvPr>
        </p:nvSpPr>
        <p:spPr>
          <a:xfrm>
            <a:off x="685800" y="2129790"/>
            <a:ext cx="7772400" cy="1470660"/>
          </a:xfrm>
        </p:spPr>
        <p:txBody>
          <a:bodyPr/>
          <a:lstStyle/>
          <a:p>
            <a:pPr/>
            <a:r>
              <a:t>Click to edit Master title style</a:t>
            </a:r>
          </a:p>
        </p:txBody>
      </p:sp>
      <p:sp>
        <p:nvSpPr>
          <p:cNvPr id="3" name="SlideSubtitle1"/>
          <p:cNvSpPr>
            <a:spLocks noGrp="1" noChangeArrowheads="1"/>
            <a:extLst>
              <a:ext uri="smNativeData">
                <pr:smNativeData xmlns:pr="smNativeData" val="SMDATA_13_AAq+XBMAAAAlAAAAZAAAAA8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wCAAA6BcAANAvAACwIgAAAAAAACYAAAAIAAAAAQAAAAAAAAA="/>
              </a:ext>
            </a:extLst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/>
          <a:p>
            <a:pPr/>
            <a:r>
              <a:t>Click to edit Master subtitle style</a:t>
            </a:r>
          </a:p>
        </p:txBody>
      </p:sp>
      <p:sp>
        <p:nvSpPr>
          <p:cNvPr id="4" name="DateTimeArea1"/>
          <p:cNvSpPr>
            <a:spLocks noGrp="1" noChangeArrowheads="1"/>
            <a:extLst>
              <a:ext uri="smNativeData">
                <pr:smNativeData xmlns:pr="smNativeData" val="SMDATA_13_AAq+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ayYAAPAPAABZKQAAEA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  <a:fld id="{4370E5E5-ABAE-2513-E0C8-5D46AB861608}" type="datetime1">
              <a:t/>
            </a:fld>
          </a:p>
        </p:txBody>
      </p:sp>
      <p:sp>
        <p:nvSpPr>
          <p:cNvPr id="5" name="FooterArea1"/>
          <p:cNvSpPr>
            <a:spLocks noGrp="1" noChangeArrowheads="1"/>
            <a:extLst>
              <a:ext uri="smNativeData">
                <pr:smNativeData xmlns:pr="smNativeData" val="SMDATA_13_AAq+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ayYAAAglAABZKQ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6" name="SlideNumberArea1"/>
          <p:cNvSpPr>
            <a:spLocks noGrp="1" noChangeArrowheads="1"/>
            <a:extLst>
              <a:ext uri="smNativeData">
                <pr:smNativeData xmlns:pr="smNativeData" val="SMDATA_13_AAq+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GUAe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KAAAayYAAHA1AABZKQ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5F179C20-6EB2-426A-FCAF-983FD2E10ACD}" type="slidenum">
              <a:t/>
            </a:fld>
          </a:p>
        </p:txBody>
      </p:sp>
    </p:spTree>
  </p:cSld>
  <p:clrMapOvr>
    <a:masterClrMapping/>
  </p:clrMapOvr>
</p:sldLayout>
</file>

<file path=ppt/slideLayouts/slideLayout10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vertTx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AAq+XBMAAAAlAAAAZAAAAA0A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GEyVT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sQEAAHA1AAC5CAAAEAAAACYAAAAIAAAAAAAAAAAAAAA=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/>
            <a:r>
              <a:t>Click to edit Master title style</a:t>
            </a:r>
          </a:p>
        </p:txBody>
      </p:sp>
      <p:sp>
        <p:nvSpPr>
          <p:cNvPr id="3" name="SlideText1"/>
          <p:cNvSpPr>
            <a:spLocks noGrp="1" noChangeArrowheads="1"/>
            <a:extLst>
              <a:ext uri="smNativeData">
                <pr:smNativeData xmlns:pr="smNativeData" val="SMDATA_13_AAq+XBMAAAAlAAAAZAAAAA0AAAAAkAAAAEgAAACQAAAASAAAAAAAAAAAAAAAAQ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HZeh1o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2AkAAHA1AACwJQAAEAAAACYAAAAIAAAAAgAAAAAAAAA="/>
              </a:ext>
            </a:extLst>
          </p:cNvSpPr>
          <p:nvPr>
            <p:ph idx="1"/>
          </p:nvPr>
        </p:nvSpPr>
        <p:spPr/>
        <p:txBody>
          <a:bodyPr vert="vert" wrap="square" lIns="91440" tIns="45720" rIns="91440" bIns="45720" numCol="1" spcCol="215900" anchor="t">
            <a:prstTxWarp prst="textNoShape">
              <a:avLst/>
            </a:prstTxWarp>
          </a:bodyPr>
          <a:lstStyle/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4" name="DateTimeArea1"/>
          <p:cNvSpPr>
            <a:spLocks noGrp="1" noChangeArrowheads="1"/>
            <a:extLst>
              <a:ext uri="smNativeData">
                <pr:smNativeData xmlns:pr="smNativeData" val="SMDATA_13_AAq+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M/lq64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ayYAAPAPAABZKQAAEA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  <a:fld id="{08CB9B17-59E5-9E6D-AB73-AF38D53D5DFA}" type="datetime1">
              <a:t/>
            </a:fld>
          </a:p>
        </p:txBody>
      </p:sp>
      <p:sp>
        <p:nvSpPr>
          <p:cNvPr id="5" name="FooterArea1"/>
          <p:cNvSpPr>
            <a:spLocks noGrp="1" noChangeArrowheads="1"/>
            <a:extLst>
              <a:ext uri="smNativeData">
                <pr:smNativeData xmlns:pr="smNativeData" val="SMDATA_13_AAq+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EmSZK4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ayYAAAglAABZKQ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6" name="SlideNumberArea1"/>
          <p:cNvSpPr>
            <a:spLocks noGrp="1" noChangeArrowheads="1"/>
            <a:extLst>
              <a:ext uri="smNativeData">
                <pr:smNativeData xmlns:pr="smNativeData" val="SMDATA_13_AAq+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FB5N+g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KAAAayYAAHA1AABZKQ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32E65681-CFDF-B3A0-915E-39F51810676C}" type="slidenum">
              <a:t/>
            </a:fld>
          </a:p>
        </p:txBody>
      </p:sp>
    </p:spTree>
  </p:cSld>
  <p:clrMapOvr>
    <a:masterClrMapping/>
  </p:clrMapOvr>
</p:sldLayout>
</file>

<file path=ppt/slideLayouts/slideLayout11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vertTitleAndTx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AAq+XBMAAAAlAAAAZAAAAA0AAAAAkAAAAEgAAACQAAAASAAAAAAAAAACAAAAAQ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IKAAAsAEAAHA1AACwJQAAEAAAACYAAAAIAAAAgwAAAAAAAAA="/>
              </a:ext>
            </a:extLst>
          </p:cNvSpPr>
          <p:nvPr>
            <p:ph type="title"/>
          </p:nvPr>
        </p:nvSpPr>
        <p:spPr>
          <a:xfrm>
            <a:off x="6629400" y="274320"/>
            <a:ext cx="2057400" cy="5852160"/>
          </a:xfrm>
        </p:spPr>
        <p:txBody>
          <a:bodyPr vert="vert" wrap="square" lIns="91440" tIns="45720" rIns="91440" bIns="45720" numCol="1" spcCol="215900" anchor="b">
            <a:prstTxWarp prst="textNoShape">
              <a:avLst/>
            </a:prstTxWarp>
          </a:bodyPr>
          <a:lstStyle/>
          <a:p>
            <a:pPr/>
            <a:r>
              <a:t>Click to edit Master title style</a:t>
            </a:r>
          </a:p>
        </p:txBody>
      </p:sp>
      <p:sp>
        <p:nvSpPr>
          <p:cNvPr id="3" name="SlideText1"/>
          <p:cNvSpPr>
            <a:spLocks noGrp="1" noChangeArrowheads="1"/>
            <a:extLst>
              <a:ext uri="smNativeData">
                <pr:smNativeData xmlns:pr="smNativeData" val="SMDATA_13_AAq+XBMAAAAlAAAAZAAAAA0AAAAAkAAAAEgAAACQAAAASAAAAAAAAAAAAAAAAQ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sAEAANgnAACwJQAAEAAAACYAAAAIAAAAAwAAAAAAAAA="/>
              </a:ext>
            </a:extLst>
          </p:cNvSpPr>
          <p:nvPr>
            <p:ph idx="1"/>
          </p:nvPr>
        </p:nvSpPr>
        <p:spPr>
          <a:xfrm>
            <a:off x="457200" y="274320"/>
            <a:ext cx="6019800" cy="5852160"/>
          </a:xfrm>
        </p:spPr>
        <p:txBody>
          <a:bodyPr vert="vert" wrap="square" lIns="91440" tIns="45720" rIns="91440" bIns="45720" numCol="1" spcCol="215900" anchor="t">
            <a:prstTxWarp prst="textNoShape">
              <a:avLst/>
            </a:prstTxWarp>
          </a:bodyPr>
          <a:lstStyle/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4" name="DateTimeArea1"/>
          <p:cNvSpPr>
            <a:spLocks noGrp="1" noChangeArrowheads="1"/>
            <a:extLst>
              <a:ext uri="smNativeData">
                <pr:smNativeData xmlns:pr="smNativeData" val="SMDATA_13_AAq+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ayYAAPAPAABZKQAAEA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  <a:fld id="{4C4A8A37-79A1-1F7C-EFF2-8F29C4BC19DA}" type="datetime1">
              <a:t/>
            </a:fld>
          </a:p>
        </p:txBody>
      </p:sp>
      <p:sp>
        <p:nvSpPr>
          <p:cNvPr id="5" name="FooterArea1"/>
          <p:cNvSpPr>
            <a:spLocks noGrp="1" noChangeArrowheads="1"/>
            <a:extLst>
              <a:ext uri="smNativeData">
                <pr:smNativeData xmlns:pr="smNativeData" val="SMDATA_13_AAq+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ayYAAAglAABZKQ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6" name="SlideNumberArea1"/>
          <p:cNvSpPr>
            <a:spLocks noGrp="1" noChangeArrowheads="1"/>
            <a:extLst>
              <a:ext uri="smNativeData">
                <pr:smNativeData xmlns:pr="smNativeData" val="SMDATA_13_AAq+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KAAAayYAAHA1AABZKQ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74069918-5699-536F-D7BE-A03AD7F021F5}" type="slidenum">
              <a:t/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tx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AAq+XBMAAAAlAAAAZAAAAA0A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sQEAAHA1AAC5CAAAEAAAACYAAAAIAAAAAAAAAAAAAAA=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/>
            <a:r>
              <a:t>Click to edit Master title style</a:t>
            </a:r>
          </a:p>
        </p:txBody>
      </p:sp>
      <p:sp>
        <p:nvSpPr>
          <p:cNvPr id="3" name="SlideText1"/>
          <p:cNvSpPr>
            <a:spLocks noGrp="1" noChangeArrowheads="1"/>
            <a:extLst>
              <a:ext uri="smNativeData">
                <pr:smNativeData xmlns:pr="smNativeData" val="SMDATA_13_AAq+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GkAYw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2AkAAHA1AACwJQAAEAAAACYAAAAIAAAAAAAAAAAAAAA="/>
              </a:ext>
            </a:extLst>
          </p:cNvSpPr>
          <p:nvPr>
            <p:ph idx="1"/>
          </p:nvPr>
        </p:nvSpPr>
        <p:spPr/>
        <p:txBody>
          <a:bodyPr/>
          <a:lstStyle/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4" name="DateTimeArea1"/>
          <p:cNvSpPr>
            <a:spLocks noGrp="1" noChangeArrowheads="1"/>
            <a:extLst>
              <a:ext uri="smNativeData">
                <pr:smNativeData xmlns:pr="smNativeData" val="SMDATA_13_AAq+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ayYAAPAPAABZKQAAEA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  <a:fld id="{1A5A6463-2DF7-0F92-B9E2-DBC72AAC4F8E}" type="datetime1">
              <a:t/>
            </a:fld>
          </a:p>
        </p:txBody>
      </p:sp>
      <p:sp>
        <p:nvSpPr>
          <p:cNvPr id="5" name="FooterArea1"/>
          <p:cNvSpPr>
            <a:spLocks noGrp="1" noChangeArrowheads="1"/>
            <a:extLst>
              <a:ext uri="smNativeData">
                <pr:smNativeData xmlns:pr="smNativeData" val="SMDATA_13_AAq+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ayYAAAglAABZKQ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6" name="SlideNumberArea1"/>
          <p:cNvSpPr>
            <a:spLocks noGrp="1" noChangeArrowheads="1"/>
            <a:extLst>
              <a:ext uri="smNativeData">
                <pr:smNativeData xmlns:pr="smNativeData" val="SMDATA_13_AAq+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KAAAayYAAHA1AABZKQ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578167E8-A6BA-D491-F439-50C429770205}" type="slidenum">
              <a:t/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secHead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AAq+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yBAAAHBsAAEI0AAB9IwAAEAAAACYAAAAIAAAAgQAAAAAAAAA="/>
              </a:ext>
            </a:extLst>
          </p:cNvSpPr>
          <p:nvPr>
            <p:ph type="title"/>
          </p:nvPr>
        </p:nvSpPr>
        <p:spPr>
          <a:xfrm>
            <a:off x="722630" y="4406900"/>
            <a:ext cx="7772400" cy="1362075"/>
          </a:xfrm>
        </p:spPr>
        <p:txBody>
          <a:bodyPr vert="horz" wrap="square" lIns="91440" tIns="45720" rIns="91440" bIns="45720" numCol="1" spcCol="215900" anchor="t">
            <a:prstTxWarp prst="textNoShape">
              <a:avLst/>
            </a:prstTxWarp>
          </a:bodyPr>
          <a:lstStyle/>
          <a:p>
            <a:pPr/>
            <a:r>
              <a:t>Click to edit Master title style</a:t>
            </a:r>
          </a:p>
        </p:txBody>
      </p:sp>
      <p:sp>
        <p:nvSpPr>
          <p:cNvPr id="3" name="SlideText1"/>
          <p:cNvSpPr>
            <a:spLocks noGrp="1" noChangeArrowheads="1"/>
            <a:extLst>
              <a:ext uri="smNativeData">
                <pr:smNativeData xmlns:pr="smNativeData" val="SMDATA_13_AAq+XBMAAAAlAAAAZAAAAA0AAAAAkAAAAEgAAACQAAAASAAAAAAAAAAC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yBAAA4REAAEI0AAAcGwAAEAAAACYAAAAIAAAAgQAAAAAAAAA="/>
              </a:ext>
            </a:extLst>
          </p:cNvSpPr>
          <p:nvPr>
            <p:ph idx="1"/>
          </p:nvPr>
        </p:nvSpPr>
        <p:spPr>
          <a:xfrm>
            <a:off x="722630" y="2906395"/>
            <a:ext cx="7772400" cy="1500505"/>
          </a:xfrm>
        </p:spPr>
        <p:txBody>
          <a:bodyPr vert="horz" wrap="square" lIns="91440" tIns="45720" rIns="91440" bIns="45720" numCol="1" spcCol="215900" anchor="b">
            <a:prstTxWarp prst="textNoShape">
              <a:avLst/>
            </a:prstTxWarp>
          </a:bodyPr>
          <a:lstStyle/>
          <a:p>
            <a:pPr/>
            <a:r>
              <a:t>Click to edit Master text styles</a:t>
            </a:r>
          </a:p>
        </p:txBody>
      </p:sp>
      <p:sp>
        <p:nvSpPr>
          <p:cNvPr id="4" name="DateTimeArea1"/>
          <p:cNvSpPr>
            <a:spLocks noGrp="1" noChangeArrowheads="1"/>
            <a:extLst>
              <a:ext uri="smNativeData">
                <pr:smNativeData xmlns:pr="smNativeData" val="SMDATA_13_AAq+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ayYAAPAPAABZKQAAEA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  <a:fld id="{12AEB524-6AFF-FB43-B116-9C16FB5847C9}" type="datetime1">
              <a:t/>
            </a:fld>
          </a:p>
        </p:txBody>
      </p:sp>
      <p:sp>
        <p:nvSpPr>
          <p:cNvPr id="5" name="FooterArea1"/>
          <p:cNvSpPr>
            <a:spLocks noGrp="1" noChangeArrowheads="1"/>
            <a:extLst>
              <a:ext uri="smNativeData">
                <pr:smNativeData xmlns:pr="smNativeData" val="SMDATA_13_AAq+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ayYAAAglAABZKQ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6" name="SlideNumberArea1"/>
          <p:cNvSpPr>
            <a:spLocks noGrp="1" noChangeArrowheads="1"/>
            <a:extLst>
              <a:ext uri="smNativeData">
                <pr:smNativeData xmlns:pr="smNativeData" val="SMDATA_13_AAq+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KAAAayYAAHA1AABZKQ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6A048E08-4687-5178-C9BC-B02DC0F23FE5}" type="slidenum">
              <a:t/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twoColTx">
  <p:cSld name="Title and two 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AAq+XBMAAAAlAAAAZAAAAA0A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sQEAAHA1AAC5CAAAEAAAACYAAAAIAAAAAAAAAAAAAAA=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/>
            <a:r>
              <a:t>Click to edit Master title style</a:t>
            </a:r>
          </a:p>
        </p:txBody>
      </p:sp>
      <p:sp>
        <p:nvSpPr>
          <p:cNvPr id="3" name="SlideText2"/>
          <p:cNvSpPr>
            <a:spLocks noGrp="1" noChangeArrowheads="1"/>
            <a:extLst>
              <a:ext uri="smNativeData">
                <pr:smNativeData xmlns:pr="smNativeData" val="SMDATA_13_AAq+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2AkAAKgbAACwJQAAEAAAACYAAAAIAAAAAQAAAAAAAAA="/>
              </a:ext>
            </a:extLst>
          </p:cNvSpPr>
          <p:nvPr>
            <p:ph sz="half" idx="1"/>
          </p:nvPr>
        </p:nvSpPr>
        <p:spPr>
          <a:xfrm>
            <a:off x="457200" y="1600200"/>
            <a:ext cx="4038600" cy="4526280"/>
          </a:xfrm>
        </p:spPr>
        <p:txBody>
          <a:bodyPr/>
          <a:lstStyle/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4" name="SlideText1"/>
          <p:cNvSpPr>
            <a:spLocks noGrp="1" noChangeArrowheads="1"/>
            <a:extLst>
              <a:ext uri="smNativeData">
                <pr:smNativeData xmlns:pr="smNativeData" val="SMDATA_13_AAq+XBMAAAAlAAAAZAAAAA8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YHAAA2AkAAHA1AACwJQAAAAAAACYAAAAIAAAAAQAAAAAAAAA="/>
              </a:ext>
            </a:extLst>
          </p:cNvSpPr>
          <p:nvPr>
            <p:ph sz="half" idx="2"/>
          </p:nvPr>
        </p:nvSpPr>
        <p:spPr>
          <a:xfrm>
            <a:off x="4648200" y="1600200"/>
            <a:ext cx="4038600" cy="4526280"/>
          </a:xfrm>
        </p:spPr>
        <p:txBody>
          <a:bodyPr/>
          <a:lstStyle/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5" name="DateTimeArea1"/>
          <p:cNvSpPr>
            <a:spLocks noGrp="1" noChangeArrowheads="1"/>
            <a:extLst>
              <a:ext uri="smNativeData">
                <pr:smNativeData xmlns:pr="smNativeData" val="SMDATA_13_AAq+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DFkWsY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ayYAAPAPAABZKQAAEA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  <a:fld id="{051C3B36-78E8-49CD-A6A4-8E9875EA50DB}" type="datetime1">
              <a:t/>
            </a:fld>
          </a:p>
        </p:txBody>
      </p:sp>
      <p:sp>
        <p:nvSpPr>
          <p:cNvPr id="6" name="FooterArea1"/>
          <p:cNvSpPr>
            <a:spLocks noGrp="1" noChangeArrowheads="1"/>
            <a:extLst>
              <a:ext uri="smNativeData">
                <pr:smNativeData xmlns:pr="smNativeData" val="SMDATA_13_AAq+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MpDAw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ayYAAAglAABZKQ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7" name="SlideNumberArea1"/>
          <p:cNvSpPr>
            <a:spLocks noGrp="1" noChangeArrowheads="1"/>
            <a:extLst>
              <a:ext uri="smNativeData">
                <pr:smNativeData xmlns:pr="smNativeData" val="SMDATA_13_AAq+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MAVWk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KAAAayYAAHA1AABZKQ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2B2DCF0E-40C6-7839-8895-B66C81DB7EE3}" type="slidenum">
              <a:t/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twoTxTwoObj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AAq+XBMAAAAlAAAAZAAAAA0A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GEyVT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sQEAAHA1AAC5CAAAEAAAACYAAAAIAAAAAAAAAAAAAAA=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/>
            <a:r>
              <a:t>Click to edit Master title style</a:t>
            </a:r>
          </a:p>
        </p:txBody>
      </p:sp>
      <p:sp>
        <p:nvSpPr>
          <p:cNvPr id="3" name="SlideText3"/>
          <p:cNvSpPr>
            <a:spLocks noGrp="1" noChangeArrowheads="1"/>
            <a:extLst>
              <a:ext uri="smNativeData">
                <pr:smNativeData xmlns:pr="smNativeData" val="SMDATA_13_AAq+XBMAAAAlAAAAZAAAAA0AAAAAkAAAAEgAAACQAAAASAAAAAAAAAAC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HQAI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cQkAAKobAABhDQAAEAAAACYAAAAIAAAAgQAAAAAAAAA="/>
              </a:ext>
            </a:extLst>
          </p:cNvSpPr>
          <p:nvPr>
            <p:ph idx="1"/>
          </p:nvPr>
        </p:nvSpPr>
        <p:spPr>
          <a:xfrm>
            <a:off x="457200" y="1534795"/>
            <a:ext cx="4039870" cy="640080"/>
          </a:xfrm>
        </p:spPr>
        <p:txBody>
          <a:bodyPr vert="horz" wrap="square" lIns="91440" tIns="45720" rIns="91440" bIns="45720" numCol="1" spcCol="215900" anchor="b">
            <a:prstTxWarp prst="textNoShape">
              <a:avLst/>
            </a:prstTxWarp>
          </a:bodyPr>
          <a:lstStyle/>
          <a:p>
            <a:pPr/>
            <a:r>
              <a:t>Click to edit Master text styles</a:t>
            </a:r>
          </a:p>
        </p:txBody>
      </p:sp>
      <p:sp>
        <p:nvSpPr>
          <p:cNvPr id="4" name="SlideText1"/>
          <p:cNvSpPr>
            <a:spLocks noGrp="1" noChangeArrowheads="1"/>
            <a:extLst>
              <a:ext uri="smNativeData">
                <pr:smNativeData xmlns:pr="smNativeData" val="SMDATA_13_AAq+XBMAAAAlAAAAZAAAAA8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FdBiYY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YQ0AAKobAACwJQAAAAAAACYAAAAIAAAAAQAAAAAAAAA="/>
              </a:ext>
            </a:extLst>
          </p:cNvSpPr>
          <p:nvPr>
            <p:ph sz="half" idx="2"/>
          </p:nvPr>
        </p:nvSpPr>
        <p:spPr>
          <a:xfrm>
            <a:off x="457200" y="2174875"/>
            <a:ext cx="4039870" cy="3951605"/>
          </a:xfrm>
        </p:spPr>
        <p:txBody>
          <a:bodyPr/>
          <a:lstStyle/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5" name="SlideText2"/>
          <p:cNvSpPr>
            <a:spLocks noGrp="1" noChangeArrowheads="1"/>
            <a:extLst>
              <a:ext uri="smNativeData">
                <pr:smNativeData xmlns:pr="smNativeData" val="SMDATA_13_AAq+XBMAAAAlAAAAZAAAAA8AAAAAkAAAAEgAAACQAAAASAAAAAAAAAAC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MAmkI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WHAAAcQkAAHA1AABhDQAAAAAAACYAAAAIAAAAgQAAAAAAAAA="/>
              </a:ext>
            </a:extLst>
          </p:cNvSpPr>
          <p:nvPr>
            <p:ph idx="3"/>
          </p:nvPr>
        </p:nvSpPr>
        <p:spPr>
          <a:xfrm>
            <a:off x="4646930" y="1534795"/>
            <a:ext cx="4039870" cy="640080"/>
          </a:xfrm>
        </p:spPr>
        <p:txBody>
          <a:bodyPr vert="horz" wrap="square" lIns="91440" tIns="45720" rIns="91440" bIns="45720" numCol="1" spcCol="215900" anchor="b">
            <a:prstTxWarp prst="textNoShape">
              <a:avLst/>
            </a:prstTxWarp>
          </a:bodyPr>
          <a:lstStyle/>
          <a:p>
            <a:pPr/>
            <a:r>
              <a:t>Click to edit Master text styles</a:t>
            </a:r>
          </a:p>
        </p:txBody>
      </p:sp>
      <p:sp>
        <p:nvSpPr>
          <p:cNvPr id="6" name="SlideText4"/>
          <p:cNvSpPr>
            <a:spLocks noGrp="1" noChangeArrowheads="1"/>
            <a:extLst>
              <a:ext uri="smNativeData">
                <pr:smNativeData xmlns:pr="smNativeData" val="SMDATA_13_AAq+XBMAAAAlAAAAZAAAAA8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MAV0M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WHAAAYQ0AAHA1AACwJQAAAAAAACYAAAAIAAAAAQAAAAAAAAA="/>
              </a:ext>
            </a:extLst>
          </p:cNvSpPr>
          <p:nvPr>
            <p:ph sz="half" idx="4"/>
          </p:nvPr>
        </p:nvSpPr>
        <p:spPr>
          <a:xfrm>
            <a:off x="4646930" y="2174875"/>
            <a:ext cx="4039870" cy="3951605"/>
          </a:xfrm>
        </p:spPr>
        <p:txBody>
          <a:bodyPr/>
          <a:lstStyle/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7" name="DateTimeArea1"/>
          <p:cNvSpPr>
            <a:spLocks noGrp="1" noChangeArrowheads="1"/>
            <a:extLst>
              <a:ext uri="smNativeData">
                <pr:smNativeData xmlns:pr="smNativeData" val="SMDATA_13_AAq+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MA0j8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ayYAAPAPAABZKQAAEA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  <a:fld id="{2B70BF89-C7C6-2549-88C8-311CF1867E64}" type="datetime1">
              <a:t/>
            </a:fld>
          </a:p>
        </p:txBody>
      </p:sp>
      <p:sp>
        <p:nvSpPr>
          <p:cNvPr id="8" name="FooterArea1"/>
          <p:cNvSpPr>
            <a:spLocks noGrp="1" noChangeArrowheads="1"/>
            <a:extLst>
              <a:ext uri="smNativeData">
                <pr:smNativeData xmlns:pr="smNativeData" val="SMDATA_13_AAq+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MA4UI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ayYAAAglAABZKQ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9" name="SlideNumberArea1"/>
          <p:cNvSpPr>
            <a:spLocks noGrp="1" noChangeArrowheads="1"/>
            <a:extLst>
              <a:ext uri="smNativeData">
                <pr:smNativeData xmlns:pr="smNativeData" val="SMDATA_13_AAq+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Nobe8E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KAAAayYAAHA1AABZKQ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73429A7C-329E-176C-D0FA-C439D4B42691}" type="slidenum">
              <a:t/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AAq+XBMAAAAlAAAAZAAAAA0A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sQEAAHA1AAC5CAAAEAAAACYAAAAIAAAAAAAAAAAAAAA=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/>
            <a:r>
              <a:t>Click to edit Master title style</a:t>
            </a:r>
          </a:p>
        </p:txBody>
      </p:sp>
      <p:sp>
        <p:nvSpPr>
          <p:cNvPr id="3" name="DateTimeArea1"/>
          <p:cNvSpPr>
            <a:spLocks noGrp="1" noChangeArrowheads="1"/>
            <a:extLst>
              <a:ext uri="smNativeData">
                <pr:smNativeData xmlns:pr="smNativeData" val="SMDATA_13_AAq+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GkAYw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ayYAAPAPAABZKQAAEA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  <a:fld id="{596F536C-22B4-3AA5-FAD7-D4F01D990C81}" type="datetime1">
              <a:t/>
            </a:fld>
          </a:p>
        </p:txBody>
      </p:sp>
      <p:sp>
        <p:nvSpPr>
          <p:cNvPr id="4" name="FooterArea1"/>
          <p:cNvSpPr>
            <a:spLocks noGrp="1" noChangeArrowheads="1"/>
            <a:extLst>
              <a:ext uri="smNativeData">
                <pr:smNativeData xmlns:pr="smNativeData" val="SMDATA_13_AAq+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QAQEU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ayYAAAglAABZKQ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5" name="SlideNumberArea1"/>
          <p:cNvSpPr>
            <a:spLocks noGrp="1" noChangeArrowheads="1"/>
            <a:extLst>
              <a:ext uri="smNativeData">
                <pr:smNativeData xmlns:pr="smNativeData" val="SMDATA_13_AAq+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OuSB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KAAAayYAAHA1AABZKQ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1236F4CB-85FF-6302-B18E-7357BAC04726}" type="slidenum">
              <a:t/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TimeArea1"/>
          <p:cNvSpPr>
            <a:spLocks noGrp="1" noChangeArrowheads="1"/>
            <a:extLst>
              <a:ext uri="smNativeData">
                <pr:smNativeData xmlns:pr="smNativeData" val="SMDATA_13_AAq+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ayYAAPAPAABZKQAAEA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  <a:fld id="{222332A7-E9CF-76C4-819B-1F917CD5774A}" type="datetime1">
              <a:t/>
            </a:fld>
          </a:p>
        </p:txBody>
      </p:sp>
      <p:sp>
        <p:nvSpPr>
          <p:cNvPr id="3" name="FooterArea1"/>
          <p:cNvSpPr>
            <a:spLocks noGrp="1" noChangeArrowheads="1"/>
            <a:extLst>
              <a:ext uri="smNativeData">
                <pr:smNativeData xmlns:pr="smNativeData" val="SMDATA_13_AAq+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GwAZQ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ayYAAAglAABZKQ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4" name="SlideNumberArea1"/>
          <p:cNvSpPr>
            <a:spLocks noGrp="1" noChangeArrowheads="1"/>
            <a:extLst>
              <a:ext uri="smNativeData">
                <pr:smNativeData xmlns:pr="smNativeData" val="SMDATA_13_AAq+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KAAAayYAAHA1AABZKQ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17F8E001-4FFA-AD16-B440-B943AE0E42EC}" type="slidenum">
              <a:t/>
            </a:fld>
          </a:p>
        </p:txBody>
      </p:sp>
    </p:spTree>
  </p:cSld>
  <p:clrMapOvr>
    <a:masterClrMapping/>
  </p:clrMapOvr>
</p:sldLayout>
</file>

<file path=ppt/slideLayouts/slideLayout8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obj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AAq+XBMAAAAlAAAAZAAAAA0AAAAAkAAAAEgAAACQAAAASAAAAAAAAAAC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GEyVT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rgEAAFIVAADUCAAAEAAAACYAAAAIAAAAgQAAAAAAAAA="/>
              </a:ext>
            </a:extLst>
          </p:cNvSpPr>
          <p:nvPr>
            <p:ph type="title"/>
          </p:nvPr>
        </p:nvSpPr>
        <p:spPr>
          <a:xfrm>
            <a:off x="457200" y="273050"/>
            <a:ext cx="3008630" cy="1162050"/>
          </a:xfrm>
        </p:spPr>
        <p:txBody>
          <a:bodyPr vert="horz" wrap="square" lIns="91440" tIns="45720" rIns="91440" bIns="45720" numCol="1" spcCol="215900" anchor="b">
            <a:prstTxWarp prst="textNoShape">
              <a:avLst/>
            </a:prstTxWarp>
          </a:bodyPr>
          <a:lstStyle/>
          <a:p>
            <a:pPr/>
            <a:r>
              <a:t>Click to edit Master title style</a:t>
            </a:r>
          </a:p>
        </p:txBody>
      </p:sp>
      <p:sp>
        <p:nvSpPr>
          <p:cNvPr id="3" name="SlideText2"/>
          <p:cNvSpPr>
            <a:spLocks noGrp="1" noChangeArrowheads="1"/>
            <a:extLst>
              <a:ext uri="smNativeData">
                <pr:smNativeData xmlns:pr="smNativeData" val="SMDATA_13_AAq+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+FQAArgEAAHA1AACwJQAAEAAAACYAAAAIAAAAAQAAAAAAAAA="/>
              </a:ext>
            </a:extLst>
          </p:cNvSpPr>
          <p:nvPr>
            <p:ph idx="1"/>
          </p:nvPr>
        </p:nvSpPr>
        <p:spPr>
          <a:xfrm>
            <a:off x="3575050" y="273050"/>
            <a:ext cx="5111750" cy="5853430"/>
          </a:xfrm>
        </p:spPr>
        <p:txBody>
          <a:bodyPr/>
          <a:lstStyle/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4" name="SlideText1"/>
          <p:cNvSpPr>
            <a:spLocks noGrp="1" noChangeArrowheads="1"/>
            <a:extLst>
              <a:ext uri="smNativeData">
                <pr:smNativeData xmlns:pr="smNativeData" val="SMDATA_13_AAq+XBMAAAAlAAAAZAAAAA8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1AgAAFIVAACwJQAAAAAAACYAAAAIAAAAAQAAAAAAAAA="/>
              </a:ext>
            </a:extLst>
          </p:cNvSpPr>
          <p:nvPr>
            <p:ph sz="half" idx="2"/>
          </p:nvPr>
        </p:nvSpPr>
        <p:spPr>
          <a:xfrm>
            <a:off x="457200" y="1435100"/>
            <a:ext cx="3008630" cy="4691380"/>
          </a:xfrm>
        </p:spPr>
        <p:txBody>
          <a:bodyPr/>
          <a:lstStyle/>
          <a:p>
            <a:pPr/>
            <a:r>
              <a:t>Click to edit Master text styles</a:t>
            </a:r>
          </a:p>
        </p:txBody>
      </p:sp>
      <p:sp>
        <p:nvSpPr>
          <p:cNvPr id="5" name="DateTimeArea1"/>
          <p:cNvSpPr>
            <a:spLocks noGrp="1" noChangeArrowheads="1"/>
            <a:extLst>
              <a:ext uri="smNativeData">
                <pr:smNativeData xmlns:pr="smNativeData" val="SMDATA_13_AAq+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ayYAAPAPAABZKQAAEA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  <a:fld id="{02BABC2C-62EF-EF4A-A102-941FF24C57C1}" type="datetime1">
              <a:t/>
            </a:fld>
          </a:p>
        </p:txBody>
      </p:sp>
      <p:sp>
        <p:nvSpPr>
          <p:cNvPr id="6" name="FooterArea1"/>
          <p:cNvSpPr>
            <a:spLocks noGrp="1" noChangeArrowheads="1"/>
            <a:extLst>
              <a:ext uri="smNativeData">
                <pr:smNativeData xmlns:pr="smNativeData" val="SMDATA_13_AAq+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Ks/PPs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ayYAAAglAABZKQ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7" name="SlideNumberArea1"/>
          <p:cNvSpPr>
            <a:spLocks noGrp="1" noChangeArrowheads="1"/>
            <a:extLst>
              <a:ext uri="smNativeData">
                <pr:smNativeData xmlns:pr="smNativeData" val="SMDATA_13_AAq+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KAAAayYAAHA1AABZKQ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22A4F220-6ECF-F104-811C-9851BC5277CD}" type="slidenum">
              <a:t/>
            </a:fld>
          </a:p>
        </p:txBody>
      </p:sp>
    </p:spTree>
  </p:cSld>
  <p:clrMapOvr>
    <a:masterClrMapping/>
  </p:clrMapOvr>
</p:sldLayout>
</file>

<file path=ppt/slideLayouts/slideLayout9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picTx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AAq+XBMAAAAlAAAAZAAAAA0AAAAAkAAAAEgAAACQAAAASAAAAAAAAAAC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GEyVT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GCwAAiB0AAMYsAAAEIQAAEAAAACYAAAAIAAAAgQAAAAAAAAA="/>
              </a:ext>
            </a:extLst>
          </p:cNvSpPr>
          <p:nvPr>
            <p:ph type="title"/>
          </p:nvPr>
        </p:nvSpPr>
        <p:spPr>
          <a:xfrm>
            <a:off x="1791970" y="4800600"/>
            <a:ext cx="5486400" cy="566420"/>
          </a:xfrm>
        </p:spPr>
        <p:txBody>
          <a:bodyPr vert="horz" wrap="square" lIns="91440" tIns="45720" rIns="91440" bIns="45720" numCol="1" spcCol="215900" anchor="b">
            <a:prstTxWarp prst="textNoShape">
              <a:avLst/>
            </a:prstTxWarp>
          </a:bodyPr>
          <a:lstStyle/>
          <a:p>
            <a:pPr/>
            <a:r>
              <a:t>Click to edit Master title style</a:t>
            </a:r>
          </a:p>
        </p:txBody>
      </p:sp>
      <p:sp>
        <p:nvSpPr>
          <p:cNvPr id="3" name="SlideText2"/>
          <p:cNvSpPr>
            <a:spLocks noGrp="1" noChangeArrowheads="1"/>
            <a:extLst>
              <a:ext uri="smNativeData">
                <pr:smNativeData xmlns:pr="smNativeData" val="SMDATA_13_AAq+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GCwAAxgMAAMYsAAAWHQAAEAAAACYAAAAIAAAAAQAAAAAAAAA="/>
              </a:ext>
            </a:extLst>
          </p:cNvSpPr>
          <p:nvPr>
            <p:ph idx="1"/>
          </p:nvPr>
        </p:nvSpPr>
        <p:spPr>
          <a:xfrm>
            <a:off x="1791970" y="613410"/>
            <a:ext cx="5486400" cy="4114800"/>
          </a:xfrm>
        </p:spPr>
        <p:txBody>
          <a:bodyPr/>
          <a:lstStyle/>
          <a:p>
            <a:pPr/>
            <a:r>
              <a:t>Click to edit Master text styles</a:t>
            </a:r>
          </a:p>
        </p:txBody>
      </p:sp>
      <p:sp>
        <p:nvSpPr>
          <p:cNvPr id="4" name="SlideText1"/>
          <p:cNvSpPr>
            <a:spLocks noGrp="1" noChangeArrowheads="1"/>
            <a:extLst>
              <a:ext uri="smNativeData">
                <pr:smNativeData xmlns:pr="smNativeData" val="SMDATA_13_AAq+XBMAAAAlAAAAZAAAAA8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DO4L2g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GCwAABCEAAMYsAAD4JQAAAAAAACYAAAAIAAAAAQAAAAAAAAA="/>
              </a:ext>
            </a:extLst>
          </p:cNvSpPr>
          <p:nvPr>
            <p:ph sz="half" idx="2"/>
          </p:nvPr>
        </p:nvSpPr>
        <p:spPr>
          <a:xfrm>
            <a:off x="1791970" y="5367020"/>
            <a:ext cx="5486400" cy="805180"/>
          </a:xfrm>
        </p:spPr>
        <p:txBody>
          <a:bodyPr/>
          <a:lstStyle/>
          <a:p>
            <a:pPr/>
            <a:r>
              <a:t>Click to edit Master text styles</a:t>
            </a:r>
          </a:p>
        </p:txBody>
      </p:sp>
      <p:sp>
        <p:nvSpPr>
          <p:cNvPr id="5" name="DateTimeArea1"/>
          <p:cNvSpPr>
            <a:spLocks noGrp="1" noChangeArrowheads="1"/>
            <a:extLst>
              <a:ext uri="smNativeData">
                <pr:smNativeData xmlns:pr="smNativeData" val="SMDATA_13_AAq+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O/92P0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ayYAAPAPAABZKQAAEA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  <a:fld id="{66979C23-6D8B-C26A-C52F-9B3FD26133CE}" type="datetime1">
              <a:t/>
            </a:fld>
          </a:p>
        </p:txBody>
      </p:sp>
      <p:sp>
        <p:nvSpPr>
          <p:cNvPr id="6" name="FooterArea1"/>
          <p:cNvSpPr>
            <a:spLocks noGrp="1" noChangeArrowheads="1"/>
            <a:extLst>
              <a:ext uri="smNativeData">
                <pr:smNativeData xmlns:pr="smNativeData" val="SMDATA_13_AAq+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PDC3y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ayYAAAglAABZKQ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7" name="SlideNumberArea1"/>
          <p:cNvSpPr>
            <a:spLocks noGrp="1" noChangeArrowheads="1"/>
            <a:extLst>
              <a:ext uri="smNativeData">
                <pr:smNativeData xmlns:pr="smNativeData" val="SMDATA_13_AAq+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B3X5B8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KAAAayYAAHA1AABZKQ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5A82074F-01B7-D7F1-F93A-F7A449740FA2}" type="slidenum">
              <a:t/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 name="Default Desig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AAq+XBMAAAAlAAAAZAAAAA0A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GZ0TWE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sQEAAHA1AAC5CAAAEAAAACYAAAAIAAAA//////////8="/>
              </a:ext>
            </a:extLst>
          </p:cNvSpPr>
          <p:nvPr>
            <p:ph type="title"/>
          </p:nvPr>
        </p:nvSpPr>
        <p:spPr>
          <a:xfrm>
            <a:off x="457200" y="274955"/>
            <a:ext cx="8229600" cy="11430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ctr">
            <a:prstTxWarp prst="textNoShape">
              <a:avLst/>
            </a:prstTxWarp>
          </a:bodyPr>
          <a:lstStyle/>
          <a:p>
            <a:pPr/>
            <a:r>
              <a:t>Click to edit Master title style</a:t>
            </a:r>
          </a:p>
        </p:txBody>
      </p:sp>
      <p:sp>
        <p:nvSpPr>
          <p:cNvPr id="3" name="SlideText1"/>
          <p:cNvSpPr>
            <a:spLocks noGrp="1" noChangeArrowheads="1"/>
            <a:extLst>
              <a:ext uri="smNativeData">
                <pr:smNativeData xmlns:pr="smNativeData" val="SMDATA_13_AAq+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2AkAAHA1AACwJQAAEAAAACYAAAAIAAAA//////////8="/>
              </a:ext>
            </a:extLst>
          </p:cNvSpPr>
          <p:nvPr>
            <p:ph type="body" idx="1"/>
          </p:nvPr>
        </p:nvSpPr>
        <p:spPr>
          <a:xfrm>
            <a:off x="457200" y="1600200"/>
            <a:ext cx="8229600" cy="452628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>
            <a:prstTxWarp prst="textNoShape">
              <a:avLst/>
            </a:prstTxWarp>
          </a:bodyPr>
          <a:lstStyle/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4" name="DateTimeArea1"/>
          <p:cNvSpPr>
            <a:spLocks noGrp="1" noChangeArrowheads="1"/>
            <a:extLst>
              <a:ext uri="smNativeData">
                <pr:smNativeData xmlns:pr="smNativeData" val="SMDATA_13_AAq+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ayYAAPAPAABZKQAAEAAAACYAAAAIAAAA//////////8="/>
              </a:ext>
            </a:extLst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>
            <a:prstTxWarp prst="textNoShape">
              <a:avLst/>
            </a:prstTxWarp>
          </a:bodyPr>
          <a:lstStyle>
            <a:lvl1pPr defTabSz="449580">
              <a:tabLst/>
              <a:defRPr sz="1400">
                <a:solidFill>
                  <a:srgbClr val="000000"/>
                </a:solidFill>
                <a:latin typeface="Basic Sans" pitchFamily="1" charset="0"/>
                <a:ea typeface="Basic Roman" pitchFamily="1" charset="0"/>
                <a:cs typeface="Basic Roman" pitchFamily="1" charset="0"/>
              </a:defRPr>
            </a:lvl1pPr>
          </a:lstStyle>
          <a:p>
            <a:pPr/>
            <a:fld id="{1B103A0E-40F6-45CC-B8A8-B69974E64EE3}" type="datetime1">
              <a:t/>
            </a:fld>
          </a:p>
        </p:txBody>
      </p:sp>
      <p:sp>
        <p:nvSpPr>
          <p:cNvPr id="5" name="FooterArea1"/>
          <p:cNvSpPr>
            <a:spLocks noGrp="1" noChangeArrowheads="1"/>
            <a:extLst>
              <a:ext uri="smNativeData">
                <pr:smNativeData xmlns:pr="smNativeData" val="SMDATA_13_AAq+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ayYAAAglAABZKQAAEAAAACYAAAAIAAAA//////////8="/>
              </a:ext>
            </a:extLst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>
            <a:prstTxWarp prst="textNoShape">
              <a:avLst/>
            </a:prstTxWarp>
          </a:bodyPr>
          <a:lstStyle>
            <a:lvl1pPr algn="ctr" defTabSz="449580">
              <a:tabLst/>
              <a:defRPr sz="1400">
                <a:solidFill>
                  <a:srgbClr val="000000"/>
                </a:solidFill>
                <a:latin typeface="Basic Sans" pitchFamily="1" charset="0"/>
                <a:ea typeface="Basic Roman" pitchFamily="1" charset="0"/>
                <a:cs typeface="Basic Roman" pitchFamily="1" charset="0"/>
              </a:defRPr>
            </a:lvl1pPr>
          </a:lstStyle>
          <a:p>
            <a:pPr/>
            <a:r>
              <a:t/>
            </a:r>
          </a:p>
        </p:txBody>
      </p:sp>
      <p:sp>
        <p:nvSpPr>
          <p:cNvPr id="6" name="SlideNumberArea1"/>
          <p:cNvSpPr>
            <a:spLocks noGrp="1" noChangeArrowheads="1"/>
            <a:extLst>
              <a:ext uri="smNativeData">
                <pr:smNativeData xmlns:pr="smNativeData" val="SMDATA_13_AAq+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KAAAayYAAHA1AABZKQAAEAAAACYAAAAIAAAA//////////8="/>
              </a:ext>
            </a:extLst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>
            <a:prstTxWarp prst="textNoShape">
              <a:avLst/>
            </a:prstTxWarp>
          </a:bodyPr>
          <a:lstStyle>
            <a:lvl1pPr algn="r" defTabSz="449580">
              <a:tabLst/>
              <a:defRPr sz="1400">
                <a:solidFill>
                  <a:srgbClr val="000000"/>
                </a:solidFill>
                <a:latin typeface="Basic Sans" pitchFamily="1" charset="0"/>
                <a:ea typeface="Basic Roman" pitchFamily="1" charset="0"/>
                <a:cs typeface="Basic Roman" pitchFamily="1" charset="0"/>
              </a:defRPr>
            </a:lvl1pPr>
          </a:lstStyle>
          <a:p>
            <a:pPr/>
            <a:fld id="{04EADBEC-A2E9-BF2D-A752-5478951C5101}" type="slidenum">
              <a:t/>
            </a:fld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marR="0" indent="0" algn="ctr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sz="4400" b="0" i="0" u="none" strike="noStrike" kern="1" spc="0" baseline="0">
          <a:solidFill>
            <a:schemeClr val="tx2"/>
          </a:solidFill>
          <a:effectLst/>
          <a:txBgFill val="auto"/>
          <a:latin typeface="Arial" pitchFamily="1" charset="0"/>
          <a:ea typeface="Arial" pitchFamily="1" charset="0"/>
          <a:cs typeface="Arial" pitchFamily="1" charset="0"/>
        </a:defRPr>
      </a:lvl1pPr>
    </p:titleStyle>
    <p:bodyStyle>
      <a:lvl1pPr marL="342900" marR="0" indent="-342900" algn="l" defTabSz="91440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Char char="•"/>
        <a:tabLst/>
        <a:defRPr sz="3200" b="0" i="0" u="none" strike="noStrike" kern="1" spc="0" baseline="0">
          <a:solidFill>
            <a:schemeClr val="tx1"/>
          </a:solidFill>
          <a:effectLst/>
          <a:txBgFill val="auto"/>
          <a:latin typeface="Arial" pitchFamily="1" charset="0"/>
          <a:ea typeface="Arial" pitchFamily="1" charset="0"/>
          <a:cs typeface="Arial" pitchFamily="1" charset="0"/>
        </a:defRPr>
      </a:lvl1pPr>
      <a:lvl2pPr marL="742950" marR="0" indent="-285750" algn="l" defTabSz="914400">
        <a:lnSpc>
          <a:spcPct val="100000"/>
        </a:lnSpc>
        <a:spcBef>
          <a:spcPts val="670"/>
        </a:spcBef>
        <a:spcAft>
          <a:spcPts val="0"/>
        </a:spcAft>
        <a:buClrTx/>
        <a:buSzTx/>
        <a:buFontTx/>
        <a:buChar char="–"/>
        <a:tabLst/>
        <a:defRPr sz="2800" b="0" i="0" u="none" strike="noStrike" kern="1" spc="0" baseline="0">
          <a:solidFill>
            <a:schemeClr val="tx1"/>
          </a:solidFill>
          <a:effectLst/>
          <a:txBgFill val="auto"/>
          <a:latin typeface="Arial" pitchFamily="1" charset="0"/>
          <a:ea typeface="Arial" pitchFamily="1" charset="0"/>
          <a:cs typeface="Arial" pitchFamily="1" charset="0"/>
        </a:defRPr>
      </a:lvl2pPr>
      <a:lvl3pPr marL="1143000" marR="0" indent="-228600" algn="l" defTabSz="914400">
        <a:lnSpc>
          <a:spcPct val="100000"/>
        </a:lnSpc>
        <a:spcBef>
          <a:spcPts val="575"/>
        </a:spcBef>
        <a:spcAft>
          <a:spcPts val="0"/>
        </a:spcAft>
        <a:buClrTx/>
        <a:buSzTx/>
        <a:buFontTx/>
        <a:buChar char="•"/>
        <a:tabLst/>
        <a:defRPr sz="2400" b="0" i="0" u="none" strike="noStrike" kern="1" spc="0" baseline="0">
          <a:solidFill>
            <a:schemeClr val="tx1"/>
          </a:solidFill>
          <a:effectLst/>
          <a:txBgFill val="auto"/>
          <a:latin typeface="Arial" pitchFamily="1" charset="0"/>
          <a:ea typeface="Arial" pitchFamily="1" charset="0"/>
          <a:cs typeface="Arial" pitchFamily="1" charset="0"/>
        </a:defRPr>
      </a:lvl3pPr>
      <a:lvl4pPr marL="1600200" marR="0" indent="-228600" algn="l" defTabSz="914400">
        <a:lnSpc>
          <a:spcPct val="100000"/>
        </a:lnSpc>
        <a:spcBef>
          <a:spcPts val="480"/>
        </a:spcBef>
        <a:spcAft>
          <a:spcPts val="0"/>
        </a:spcAft>
        <a:buClrTx/>
        <a:buSzTx/>
        <a:buFontTx/>
        <a:buChar char="–"/>
        <a:tabLst/>
        <a:defRPr sz="2000" b="0" i="0" u="none" strike="noStrike" kern="1" spc="0" baseline="0">
          <a:solidFill>
            <a:schemeClr val="tx1"/>
          </a:solidFill>
          <a:effectLst/>
          <a:txBgFill val="auto"/>
          <a:latin typeface="Arial" pitchFamily="1" charset="0"/>
          <a:ea typeface="Arial" pitchFamily="1" charset="0"/>
          <a:cs typeface="Arial" pitchFamily="1" charset="0"/>
        </a:defRPr>
      </a:lvl4pPr>
      <a:lvl5pPr marL="2057400" marR="0" indent="-228600" algn="l" defTabSz="914400">
        <a:lnSpc>
          <a:spcPct val="100000"/>
        </a:lnSpc>
        <a:spcBef>
          <a:spcPts val="480"/>
        </a:spcBef>
        <a:spcAft>
          <a:spcPts val="0"/>
        </a:spcAft>
        <a:buClrTx/>
        <a:buSzTx/>
        <a:buFontTx/>
        <a:buChar char="»"/>
        <a:tabLst/>
        <a:defRPr sz="2000" b="0" i="0" u="none" strike="noStrike" kern="1" spc="0" baseline="0">
          <a:solidFill>
            <a:schemeClr val="tx1"/>
          </a:solidFill>
          <a:effectLst/>
          <a:txBgFill val="auto"/>
          <a:latin typeface="Arial" pitchFamily="1" charset="0"/>
          <a:ea typeface="Arial" pitchFamily="1" charset="0"/>
          <a:cs typeface="Arial" pitchFamily="1" charset="0"/>
        </a:defRPr>
      </a:lvl5pPr>
    </p:bodyStyle>
  </p:txStyles>
</p:sldMaster>
</file>

<file path=ppt/slides/_rels/slide1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wmf"/></Relationships>
</file>

<file path=ppt/slides/slide1.xml><?xml version="1.0" encoding="utf-8"?>
<p:sld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1"/>
          <p:cNvPicPr>
            <a:extLst>
              <a:ext uri="smNativeData">
                <pr:smNativeData xmlns:pr="smNativeData" val="SMDATA_15_AAq+XBMAAAAlAAAAEQ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AcAAAA4AAAAAAAAAAAAAAAAAAAA////AAAAAAAAAAAAAAAAAAAAAAAAAAAAAAAAAAAAAABkAAAAZAAAAAAAAAAjAAAABAAAAGQAAAAXAAAAFAAAAAAAAAAAAAAA/38AAP9/AAAAAAAACQAAAAQAAAAAAAAADAAAABAAAAAAAAAAAAAAAAAAAAAAAAAAHgAAAGgAAAAAAAAAAAAAAAAAAAAAAAAAAAAAABAnAAAQJwAAAAAAAAAAAAAAAAAAAAAAAAAAAAAAAAAAAAAAAAAAAAAUAAAAAAAAAMDA/wAAAAAAZAAAADIAAAAAAAAAZAAAAAAAAAB/f38ACgAAAB8AAABUAAAAu+DjBf///wEAAAAAAAAAAAAAAAAAAAAAAAAAAAAAAAAAAAAAAAAAAAAAAAJ/f38AgICAA8zMzADAwP8Af39/AAAAAAAAAAAAAAAAAP///wAAAAAAIQAAABgAAAAUAAAAwwMAAAQBAAB+NAAALCkAABAAAAAmAAAACAAAAP//////////"/>
              </a:ext>
            </a:extLst>
          </p:cNvPicPr>
          <p:nvPr/>
        </p:nvPicPr>
        <p:blipFill>
          <a:blip r:embed="rId2"/>
          <a:stretch>
            <a:fillRect/>
          </a:stretch>
        </p:blipFill>
        <p:spPr>
          <a:xfrm>
            <a:off x="611505" y="165100"/>
            <a:ext cx="7921625" cy="6527800"/>
          </a:xfrm>
          <a:prstGeom prst="rect">
            <a:avLst/>
          </a:prstGeom>
          <a:noFill/>
          <a:ln>
            <a:noFill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sentation">
  <a:themeElements>
    <a:clrScheme name="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535379"/>
      </a:accent3>
      <a:accent4>
        <a:srgbClr val="737359"/>
      </a:accent4>
      <a:accent5>
        <a:srgbClr val="939339"/>
      </a:accent5>
      <a:accent6>
        <a:srgbClr val="B3B319"/>
      </a:accent6>
      <a:hlink>
        <a:srgbClr val="009999"/>
      </a:hlink>
      <a:folHlink>
        <a:srgbClr val="99CC00"/>
      </a:folHlink>
    </a:clrScheme>
    <a:fontScheme name="Presentation">
      <a:majorFont>
        <a:latin typeface="Arial"/>
        <a:ea typeface="Arial"/>
        <a:cs typeface="Arial"/>
      </a:majorFont>
      <a:minorFont>
        <a:latin typeface="Arial"/>
        <a:ea typeface="Arial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9525" cap="flat" cmpd="sng" algn="ctr">
          <a:solidFill>
            <a:schemeClr val="tx1"/>
          </a:solidFill>
          <a:prstDash val="solid"/>
          <a:headEnd type="none"/>
          <a:tailEnd type="none"/>
        </a:ln>
      </a:spPr>
      <a:bodyPr>
        <a:prstTxWarp prst="textNoShape">
          <a:avLst/>
        </a:prstTxWarp>
        <a:noAutofit/>
      </a:bodyPr>
      <a:lstStyle>
        <a:defPPr>
          <a:defRPr/>
        </a:defPPr>
      </a:lstStyle>
      <a:style>
        <a:lnRef idx="0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>
    <a:extraClrScheme>
      <a:clrScheme name="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6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7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8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9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10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11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12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subject/>
  <dc:creator>Wells</dc:creator>
  <cp:keywords/>
  <dc:description/>
  <cp:lastModifiedBy>apc</cp:lastModifiedBy>
  <cp:revision>0</cp:revision>
  <dcterms:created xsi:type="dcterms:W3CDTF">2019-04-22T17:36:34Z</dcterms:created>
  <dcterms:modified xsi:type="dcterms:W3CDTF">2019-04-22T17:37:52Z</dcterms:modified>
</cp:coreProperties>
</file>