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sldIdLst>
    <p:sldId id="256" r:id="rId6"/>
  </p:sldIdLst>
  <p:sldSz cx="9144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5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55958272" val="960" rev64="64" revOS="3"/>
      <pr:smFileRevision xmlns:pr="smNativeData" dt="1555958272" val="0"/>
      <pr:guideOptions xmlns:pr="smNativeData" dt="1555958272" snapToGrid="1" snapToBorders="1"/>
      <pr:pdfExportOpt xmlns:pr="smNativeData" dt="1555958272" pagesRangeIndex="1" pagesSelectionIndex="0" qualityIndex="0" embedFonts="2" useJpegs="0" useSubsetFonts="1" useAlpha="1" relativeLinks="0" taggedPdf="1" pane="0" zoom="0" zoomContents="100" layout="0" includeDoc="0" viewFlags="0" openViewer="1" jpegQuality="90" flags="252" layoutIndex="0" exportSlideNames="1" name="/home/apc/maths-co-uk/co-uk/number/Primes, Factors, Multiples, LCM and HCF/factors/Factory square - factors.pdf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>
      <p:cViewPr varScale="1">
        <p:scale>
          <a:sx n="60" d="100"/>
          <a:sy n="60" d="100"/>
        </p:scale>
        <p:origin x="1384" y="209"/>
      </p:cViewPr>
      <p:guideLst x="0" y="0"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7" d="100"/>
        <a:sy n="17" d="100"/>
      </p:scale>
      <p:origin x="0" y="0"/>
    </p:cViewPr>
  </p:sorterViewPr>
  <p:notesViewPr>
    <p:cSldViewPr>
      <p:cViewPr>
        <p:scale>
          <a:sx n="60" d="100"/>
          <a:sy n="60" d="100"/>
        </p:scale>
        <p:origin x="1384" y="209"/>
      </p:cViewPr>
    </p:cSldViewPr>
  </p:notesViewPr>
  <p:gridSpacing cx="1010205006" cy="1010205006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AAq+XBMAAAAlAAAAZAAAAA8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Gg0AAAg0AAAmFgAAAAAAACYAAAAIAAAAAQAAAAAAAAA=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AAq+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AAAAACYAAAAIAAAAAQAAAAAAAAA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AAq+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4370E5E5-ABAE-2513-E0C8-5D46AB861608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AAq+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AAq+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UAe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F179C20-6EB2-426A-FCAF-983FD2E10ACD}" type="slidenum">
              <a:t/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AAq+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AAq+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Zeh1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AAq+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/lq6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08CB9B17-59E5-9E6D-AB73-AF38D53D5DFA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AAq+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mSZK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AAq+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B5N+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2E65681-CFDF-B3A0-915E-39F51810676C}" type="slidenum">
              <a:t/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AAq+XBMAAAAlAAAAZAAAAA0AAAAAkAAAAEgAAACQAAAASAAAAAAAAAAC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AEAAHA1AACwJQAAEAAAACYAAAAIAAAAg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AAq+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NgnAACwJQAAEAAAACYAAAAIAAAAAw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AAq+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4C4A8A37-79A1-1F7C-EFF2-8F29C4BC19DA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AAq+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AAq+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4069918-5699-536F-D7BE-A03AD7F021F5}" type="slidenum">
              <a:t/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AAq+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AAq+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kAY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AAq+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1A5A6463-2DF7-0F92-B9E2-DBC72AAC4F8E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AAq+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AAq+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78167E8-A6BA-D491-F439-50C429770205}" type="slidenum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AAq+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EAAAACYAAAAIAAAAgQ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AAq+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REAAEI0AAAcGwAAEAAAACYAAAAIAAAAgQ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AAq+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12AEB524-6AFF-FB43-B116-9C16FB5847C9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AAq+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AAq+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A048E08-4687-5178-C9BC-B02DC0F23FE5}" type="slidenum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AAq+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AAq+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EAAAACYAAAAIAAAAAQAAAAAAAAA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AAq+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AAAAACYAAAAIAAAAAQAAAAAAAAA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AAq+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FkWs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051C3B36-78E8-49CD-A6A4-8E9875EA50DB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AAq+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pD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AAq+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VW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B2DCF0E-40C6-7839-8895-B66C81DB7EE3}" type="slidenum">
              <a:t/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AAq+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AAq+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obAABhDQAAEAAAACYAAAAIAAAAgQ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AAq+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dBiY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obAACwJQAAAAAAACYAAAAIAAAAAQAAAAAAAAA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AAq+XBMAAAAlAAAAZAAAAA8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mk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QkAAHA1AABhDQAAAAAAACYAAAAIAAAAgQ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AAq+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V0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YQ0AAHA1AACwJQAAAAAAACYAAAAIAAAAAQAAAAAAAAA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AAq+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0j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2B70BF89-C7C6-2549-88C8-311CF1867E64}" type="datetime1">
              <a:t/>
            </a:fld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AAq+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4U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AAq+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obe8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3429A7C-329E-176C-D0FA-C439D4B42691}" type="slidenum">
              <a:t/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AAq+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AAq+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kAY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596F536C-22B4-3AA5-FAD7-D4F01D990C81}" type="datetime1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AAq+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QE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AAq+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uS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236F4CB-85FF-6302-B18E-7357BAC04726}" type="slidenum">
              <a:t/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AAq+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222332A7-E9CF-76C4-819B-1F917CD5774A}" type="datetime1">
              <a:t/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AAq+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wAZ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AAq+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7F8E001-4FFA-AD16-B440-B943AE0E42EC}" type="slidenum">
              <a:t/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AAq+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EAAAACYAAAAIAAAAgQ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AAq+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EAAAACYAAAAIAAAAAQ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AAq+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AAAAACYAAAAIAAAAAQAAAAAAAAA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AAq+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02BABC2C-62EF-EF4A-A102-941FF24C57C1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AAq+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s/PP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AAq+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2A4F220-6ECF-F104-811C-9851BC5277CD}" type="slidenum">
              <a:t/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AAq+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iB0AAMYsAAAEIQAAEAAAACYAAAAIAAAAgQ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AAq+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xgMAAMYsAAAWHQAAEAAAACYAAAAIAAAAAQ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AAq+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O4L2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BCEAAMYsAAD4JQAAAAAAACYAAAAIAAAAAQAAAAAAAAA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AAq+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/92P0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66979C23-6D8B-C26A-C52F-9B3FD26133CE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AAq+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DC3y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AAq+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3X5B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A82074F-01B7-D7F1-F93A-F7A449740FA2}" type="slidenum">
              <a:t/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AAq+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Z0TW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//////////8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AAq+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//////////8=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AAq+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//////////8="/>
              </a:ext>
            </a:extLst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1B103A0E-40F6-45CC-B8A8-B69974E64EE3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AAq+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//////////8="/>
              </a:ext>
            </a:extLst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AAq+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//////////8="/>
              </a:ext>
            </a:extLst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04EADBEC-A2E9-BF2D-A752-5478951C5101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5pPr>
    </p:body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wmf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1"/>
          <p:cNvPicPr>
            <a:extLst>
              <a:ext uri="smNativeData">
                <pr:smNativeData xmlns:pr="smNativeData" val="SMDATA_15_AAq+XBMAAAAlAAAAEQ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wwMAAAQBAAB+NAAALCk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611505" y="165100"/>
            <a:ext cx="7921625" cy="652780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Wells</dc:creator>
  <cp:keywords/>
  <dc:description/>
  <cp:lastModifiedBy>apc</cp:lastModifiedBy>
  <cp:revision>0</cp:revision>
  <dcterms:created xsi:type="dcterms:W3CDTF">2019-04-22T17:36:34Z</dcterms:created>
  <dcterms:modified xsi:type="dcterms:W3CDTF">2019-04-22T17:37:52Z</dcterms:modified>
</cp:coreProperties>
</file>